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A6FDA9-13A4-4657-B294-3BBEBEE64B24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short introduction to </a:t>
            </a:r>
            <a:r>
              <a:rPr lang="en-US" dirty="0" smtClean="0"/>
              <a:t>SplashMath and </a:t>
            </a:r>
            <a:r>
              <a:rPr lang="en-US" dirty="0" smtClean="0"/>
              <a:t>uses </a:t>
            </a:r>
            <a:r>
              <a:rPr lang="en-US" dirty="0" smtClean="0"/>
              <a:t>in and out of the classroom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Paul Irwin</a:t>
            </a:r>
          </a:p>
          <a:p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 Activities with the Ipad:</a:t>
            </a:r>
            <a:br>
              <a:rPr lang="en-US" dirty="0" smtClean="0"/>
            </a:br>
            <a:r>
              <a:rPr lang="en-US" dirty="0" smtClean="0"/>
              <a:t>SplashMath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Math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App Store and find </a:t>
            </a:r>
            <a:r>
              <a:rPr lang="en-US" dirty="0" smtClean="0">
                <a:solidFill>
                  <a:srgbClr val="C00000"/>
                </a:solidFill>
              </a:rPr>
              <a:t>Splash Math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Download grade level of choice</a:t>
            </a:r>
          </a:p>
          <a:p>
            <a:pPr lvl="1"/>
            <a:r>
              <a:rPr lang="en-US" dirty="0" smtClean="0"/>
              <a:t>Full version cost:  $.99</a:t>
            </a:r>
            <a:endParaRPr lang="en-US" dirty="0" smtClean="0"/>
          </a:p>
          <a:p>
            <a:r>
              <a:rPr lang="en-US" dirty="0" smtClean="0"/>
              <a:t>Student enters name</a:t>
            </a:r>
            <a:endParaRPr lang="en-US" dirty="0" smtClean="0"/>
          </a:p>
          <a:p>
            <a:r>
              <a:rPr lang="en-US" dirty="0" smtClean="0"/>
              <a:t>Enter teacher email or</a:t>
            </a:r>
            <a:br>
              <a:rPr lang="en-US" dirty="0" smtClean="0"/>
            </a:br>
            <a:r>
              <a:rPr lang="en-US" dirty="0" smtClean="0"/>
              <a:t>parent email to get weekly</a:t>
            </a:r>
            <a:br>
              <a:rPr lang="en-US" dirty="0" smtClean="0"/>
            </a:br>
            <a:r>
              <a:rPr lang="en-US" dirty="0" smtClean="0"/>
              <a:t>updates/progress reports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9" descr="splashmathicongr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533400"/>
            <a:ext cx="1252603" cy="1219200"/>
          </a:xfrm>
          <a:prstGeom prst="rect">
            <a:avLst/>
          </a:prstGeom>
        </p:spPr>
      </p:pic>
      <p:pic>
        <p:nvPicPr>
          <p:cNvPr id="11" name="Picture 10" descr="IMG_060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2514600"/>
            <a:ext cx="2686050" cy="35814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810000" y="3200400"/>
            <a:ext cx="29718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Math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25908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Getting to Know Splash Math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Clicking “Select Mission” allows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you to go directly to area of interest</a:t>
            </a:r>
          </a:p>
          <a:p>
            <a:pPr lvl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endParaRPr lang="en-US" sz="2400" dirty="0" smtClean="0"/>
          </a:p>
        </p:txBody>
      </p:sp>
      <p:pic>
        <p:nvPicPr>
          <p:cNvPr id="6" name="Picture 5" descr="splashmathicongr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533400"/>
            <a:ext cx="1174315" cy="1143000"/>
          </a:xfrm>
          <a:prstGeom prst="rect">
            <a:avLst/>
          </a:prstGeom>
        </p:spPr>
      </p:pic>
      <p:pic>
        <p:nvPicPr>
          <p:cNvPr id="7" name="Picture 6" descr="IMG_060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3352800"/>
            <a:ext cx="2114550" cy="28194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5562600" y="3581400"/>
            <a:ext cx="2286000" cy="8382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Math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2590800"/>
            <a:ext cx="685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Getting to Know Splash Math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Content areas are shown by word </a:t>
            </a:r>
            <a:br>
              <a:rPr lang="en-US" sz="2400" dirty="0" smtClean="0"/>
            </a:br>
            <a:r>
              <a:rPr lang="en-US" sz="2400" dirty="0" smtClean="0"/>
              <a:t>  and icon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Icons move back and forth so  you </a:t>
            </a:r>
            <a:br>
              <a:rPr lang="en-US" sz="2400" dirty="0" smtClean="0"/>
            </a:br>
            <a:r>
              <a:rPr lang="en-US" sz="2400" dirty="0" smtClean="0"/>
              <a:t>  can see all areas.</a:t>
            </a:r>
          </a:p>
          <a:p>
            <a:pPr lvl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endParaRPr lang="en-US" sz="2400" dirty="0" smtClean="0"/>
          </a:p>
        </p:txBody>
      </p:sp>
      <p:pic>
        <p:nvPicPr>
          <p:cNvPr id="6" name="Picture 5" descr="splashmathicongr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609600"/>
            <a:ext cx="1174315" cy="1143000"/>
          </a:xfrm>
          <a:prstGeom prst="rect">
            <a:avLst/>
          </a:prstGeom>
        </p:spPr>
      </p:pic>
      <p:pic>
        <p:nvPicPr>
          <p:cNvPr id="9" name="Picture 8" descr="IMG_06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057400"/>
            <a:ext cx="2171700" cy="28956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1752600" y="2133600"/>
            <a:ext cx="2057400" cy="13716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600200" y="2590800"/>
            <a:ext cx="2286000" cy="17526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Math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2590800"/>
            <a:ext cx="6858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Getting to Know Splash Math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Choice of content area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Uses :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Reinforcement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Pacing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Other?  How would you use?</a:t>
            </a:r>
          </a:p>
          <a:p>
            <a:pPr lvl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endParaRPr lang="en-US" sz="2400" dirty="0" smtClean="0"/>
          </a:p>
        </p:txBody>
      </p:sp>
      <p:pic>
        <p:nvPicPr>
          <p:cNvPr id="6" name="Picture 5" descr="splashmathicongr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457200"/>
            <a:ext cx="1174315" cy="1143000"/>
          </a:xfrm>
          <a:prstGeom prst="rect">
            <a:avLst/>
          </a:prstGeom>
        </p:spPr>
      </p:pic>
      <p:pic>
        <p:nvPicPr>
          <p:cNvPr id="10" name="Picture 9" descr="IMG_06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057400"/>
            <a:ext cx="2800350" cy="37338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1905000" y="2590800"/>
            <a:ext cx="1981200" cy="9906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362200" y="4038600"/>
            <a:ext cx="2438400" cy="6096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Math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981200"/>
            <a:ext cx="6858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Getting to Know Splash Math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Student practices the skill assigned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20 item minimum for  each area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If student stops before </a:t>
            </a:r>
            <a:br>
              <a:rPr lang="en-US" sz="2400" dirty="0" smtClean="0"/>
            </a:br>
            <a:r>
              <a:rPr lang="en-US" sz="2400" dirty="0" smtClean="0"/>
              <a:t>  completion, no credit is given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Once sets are assigned and</a:t>
            </a:r>
            <a:br>
              <a:rPr lang="en-US" sz="2400" dirty="0" smtClean="0"/>
            </a:br>
            <a:r>
              <a:rPr lang="en-US" sz="2400" dirty="0" smtClean="0"/>
              <a:t>  practiced additional independent</a:t>
            </a:r>
            <a:br>
              <a:rPr lang="en-US" sz="2400" dirty="0" smtClean="0"/>
            </a:br>
            <a:r>
              <a:rPr lang="en-US" sz="2400" dirty="0" smtClean="0"/>
              <a:t>  practice can be given (homework)</a:t>
            </a:r>
          </a:p>
          <a:p>
            <a:pPr lvl="2">
              <a:buFont typeface="Arial" pitchFamily="34" charset="0"/>
              <a:buChar char="•"/>
            </a:pPr>
            <a:endParaRPr lang="en-US" sz="2400" dirty="0" smtClean="0"/>
          </a:p>
          <a:p>
            <a:pPr lvl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endParaRPr lang="en-US" sz="2400" dirty="0" smtClean="0"/>
          </a:p>
        </p:txBody>
      </p:sp>
      <p:pic>
        <p:nvPicPr>
          <p:cNvPr id="6" name="Picture 5" descr="splashmathicongr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457200"/>
            <a:ext cx="1174315" cy="1143000"/>
          </a:xfrm>
          <a:prstGeom prst="rect">
            <a:avLst/>
          </a:prstGeom>
        </p:spPr>
      </p:pic>
      <p:pic>
        <p:nvPicPr>
          <p:cNvPr id="9" name="Picture 8" descr="IMG_06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2895600"/>
            <a:ext cx="200025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Math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981200"/>
            <a:ext cx="6858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Getting to Know Splash Math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Your turn!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/>
              <a:t>Find a standard you would like</a:t>
            </a:r>
            <a:br>
              <a:rPr lang="en-US" sz="2400" dirty="0" smtClean="0"/>
            </a:br>
            <a:r>
              <a:rPr lang="en-US" sz="2400" dirty="0" smtClean="0"/>
              <a:t>addressed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/>
              <a:t>Choose and select one of the </a:t>
            </a:r>
            <a:br>
              <a:rPr lang="en-US" sz="2400" dirty="0" smtClean="0"/>
            </a:br>
            <a:r>
              <a:rPr lang="en-US" sz="2400" dirty="0" smtClean="0"/>
              <a:t>practice fields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/>
              <a:t>Complete 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/>
              <a:t>Go on to another area or try </a:t>
            </a:r>
            <a:br>
              <a:rPr lang="en-US" sz="2400" dirty="0" smtClean="0"/>
            </a:br>
            <a:r>
              <a:rPr lang="en-US" sz="2400" dirty="0" smtClean="0"/>
              <a:t>assigning homework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/>
              <a:t>How would you use this in your classroom?</a:t>
            </a:r>
          </a:p>
          <a:p>
            <a:pPr lvl="2">
              <a:buFont typeface="Arial" pitchFamily="34" charset="0"/>
              <a:buChar char="•"/>
            </a:pPr>
            <a:endParaRPr lang="en-US" sz="2400" dirty="0" smtClean="0"/>
          </a:p>
          <a:p>
            <a:pPr lvl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endParaRPr lang="en-US" sz="2400" dirty="0" smtClean="0"/>
          </a:p>
        </p:txBody>
      </p:sp>
      <p:pic>
        <p:nvPicPr>
          <p:cNvPr id="6" name="Picture 5" descr="splashmathicongr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457200"/>
            <a:ext cx="1174315" cy="1143000"/>
          </a:xfrm>
          <a:prstGeom prst="rect">
            <a:avLst/>
          </a:prstGeom>
        </p:spPr>
      </p:pic>
      <p:pic>
        <p:nvPicPr>
          <p:cNvPr id="9" name="Picture 8" descr="IMG_06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2895600"/>
            <a:ext cx="2000250" cy="2667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94</TotalTime>
  <Words>85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Math Activities with the Ipad: SplashMath</vt:lpstr>
      <vt:lpstr>Splash Math</vt:lpstr>
      <vt:lpstr>Splash Math</vt:lpstr>
      <vt:lpstr>Splash Math</vt:lpstr>
      <vt:lpstr>Splash Math</vt:lpstr>
      <vt:lpstr>Splash Math</vt:lpstr>
      <vt:lpstr>Splash Math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and Social Studies using  eBook Magic</dc:title>
  <dc:creator>irwin-knight</dc:creator>
  <cp:lastModifiedBy>irwin-knight</cp:lastModifiedBy>
  <cp:revision>11</cp:revision>
  <dcterms:created xsi:type="dcterms:W3CDTF">2012-04-20T15:55:30Z</dcterms:created>
  <dcterms:modified xsi:type="dcterms:W3CDTF">2012-04-27T18:00:27Z</dcterms:modified>
</cp:coreProperties>
</file>